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90"/>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6" r:id="rId38"/>
    <p:sldId id="433" r:id="rId39"/>
    <p:sldId id="287" r:id="rId40"/>
    <p:sldId id="288" r:id="rId41"/>
    <p:sldId id="434" r:id="rId42"/>
    <p:sldId id="435" r:id="rId43"/>
    <p:sldId id="291" r:id="rId44"/>
    <p:sldId id="436" r:id="rId45"/>
    <p:sldId id="437" r:id="rId46"/>
    <p:sldId id="294" r:id="rId47"/>
    <p:sldId id="296" r:id="rId48"/>
    <p:sldId id="438" r:id="rId49"/>
    <p:sldId id="297" r:id="rId50"/>
    <p:sldId id="298" r:id="rId51"/>
    <p:sldId id="299" r:id="rId52"/>
    <p:sldId id="439" r:id="rId53"/>
    <p:sldId id="440" r:id="rId54"/>
    <p:sldId id="302" r:id="rId55"/>
    <p:sldId id="441" r:id="rId56"/>
    <p:sldId id="304" r:id="rId57"/>
    <p:sldId id="305" r:id="rId58"/>
    <p:sldId id="442" r:id="rId59"/>
    <p:sldId id="307" r:id="rId60"/>
    <p:sldId id="462" r:id="rId61"/>
    <p:sldId id="464" r:id="rId62"/>
    <p:sldId id="463" r:id="rId63"/>
    <p:sldId id="309" r:id="rId64"/>
    <p:sldId id="467" r:id="rId65"/>
    <p:sldId id="310" r:id="rId66"/>
    <p:sldId id="461" r:id="rId67"/>
    <p:sldId id="273" r:id="rId68"/>
    <p:sldId id="335" r:id="rId69"/>
    <p:sldId id="365" r:id="rId70"/>
    <p:sldId id="369" r:id="rId71"/>
    <p:sldId id="366" r:id="rId72"/>
    <p:sldId id="367" r:id="rId73"/>
    <p:sldId id="460" r:id="rId74"/>
    <p:sldId id="368" r:id="rId75"/>
    <p:sldId id="458" r:id="rId76"/>
    <p:sldId id="347" r:id="rId77"/>
    <p:sldId id="354" r:id="rId78"/>
    <p:sldId id="355" r:id="rId79"/>
    <p:sldId id="414" r:id="rId80"/>
    <p:sldId id="466" r:id="rId81"/>
    <p:sldId id="415" r:id="rId82"/>
    <p:sldId id="322" r:id="rId83"/>
    <p:sldId id="417" r:id="rId84"/>
    <p:sldId id="465" r:id="rId85"/>
    <p:sldId id="416" r:id="rId86"/>
    <p:sldId id="323" r:id="rId87"/>
    <p:sldId id="418" r:id="rId88"/>
    <p:sldId id="315" r:id="rId89"/>
  </p:sldIdLst>
  <p:sldSz cx="9144000" cy="5143500" type="screen16x9"/>
  <p:notesSz cx="6858000" cy="9144000"/>
  <p:embeddedFontLst>
    <p:embeddedFont>
      <p:font typeface="Calibri" panose="020F0502020204030204" pitchFamily="34" charset="0"/>
      <p:regular r:id="rId91"/>
      <p:bold r:id="rId92"/>
      <p:italic r:id="rId93"/>
      <p:boldItalic r:id="rId94"/>
    </p:embeddedFont>
    <p:embeddedFont>
      <p:font typeface="Javanese Text" panose="02000000000000000000" pitchFamily="2" charset="0"/>
      <p:regular r:id="rId95"/>
    </p:embeddedFont>
    <p:embeddedFont>
      <p:font typeface="Lexend Deca" panose="020B0604020202020204" charset="0"/>
      <p:regular r:id="rId96"/>
      <p:bold r:id="rId97"/>
    </p:embeddedFont>
    <p:embeddedFont>
      <p:font typeface="Lobster" panose="00000500000000000000" pitchFamily="2" charset="0"/>
      <p:regular r:id="rId98"/>
    </p:embeddedFont>
    <p:embeddedFont>
      <p:font typeface="Montserrat" panose="00000500000000000000" pitchFamily="2" charset="0"/>
      <p:regular r:id="rId99"/>
      <p:bold r:id="rId100"/>
      <p:italic r:id="rId101"/>
      <p:boldItalic r:id="rId102"/>
    </p:embeddedFont>
    <p:embeddedFont>
      <p:font typeface="Montserrat Medium" panose="00000600000000000000" pitchFamily="2" charset="0"/>
      <p:regular r:id="rId103"/>
      <p:italic r:id="rId104"/>
    </p:embeddedFont>
    <p:embeddedFont>
      <p:font typeface="Noto Sans" panose="020B0502040504020204" pitchFamily="34" charset="0"/>
      <p:regular r:id="rId105"/>
      <p:bold r:id="rId106"/>
      <p:italic r:id="rId107"/>
      <p:boldItalic r:id="rId108"/>
    </p:embeddedFont>
    <p:embeddedFont>
      <p:font typeface="Noto Sans Bold" panose="020B0802040504020204" charset="0"/>
      <p:regular r:id="rId109"/>
      <p:bold r:id="rId110"/>
    </p:embeddedFont>
    <p:embeddedFont>
      <p:font typeface="Overpass" panose="020B0604020202020204" charset="0"/>
      <p:regular r:id="rId111"/>
      <p:bold r:id="rId112"/>
      <p:italic r:id="rId113"/>
      <p:boldItalic r:id="rId114"/>
    </p:embeddedFont>
    <p:embeddedFont>
      <p:font typeface="Roboto Condensed Light" panose="02000000000000000000" pitchFamily="2" charset="0"/>
      <p:regular r:id="rId115"/>
      <p:italic r:id="rId116"/>
    </p:embeddedFont>
    <p:embeddedFont>
      <p:font typeface="Roboto Slab Light" pitchFamily="2" charset="0"/>
      <p:regular r:id="rId117"/>
    </p:embeddedFont>
    <p:embeddedFont>
      <p:font typeface="Segoe UI" panose="020B0502040204020203" pitchFamily="34" charset="0"/>
      <p:regular r:id="rId118"/>
      <p:bold r:id="rId119"/>
      <p:italic r:id="rId120"/>
      <p:boldItalic r:id="rId121"/>
    </p:embeddedFont>
    <p:embeddedFont>
      <p:font typeface="Staatliches" pitchFamily="2" charset="0"/>
      <p:regular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94660"/>
  </p:normalViewPr>
  <p:slideViewPr>
    <p:cSldViewPr snapToGrid="0">
      <p:cViewPr varScale="1">
        <p:scale>
          <a:sx n="140" d="100"/>
          <a:sy n="140"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7.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22.fntdata"/><Relationship Id="rId16" Type="http://schemas.openxmlformats.org/officeDocument/2006/relationships/slide" Target="slides/slide12.xml"/><Relationship Id="rId107" Type="http://schemas.openxmlformats.org/officeDocument/2006/relationships/font" Target="fonts/font17.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2.fntdata"/><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9.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6.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114019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36</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39</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42</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45</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52</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55</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61</a:t>
            </a:fld>
            <a:endParaRPr lang="vi-VN"/>
          </a:p>
        </p:txBody>
      </p:sp>
    </p:spTree>
    <p:extLst>
      <p:ext uri="{BB962C8B-B14F-4D97-AF65-F5344CB8AC3E}">
        <p14:creationId xmlns:p14="http://schemas.microsoft.com/office/powerpoint/2010/main" val="1855371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62</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extLst>
      <p:ext uri="{BB962C8B-B14F-4D97-AF65-F5344CB8AC3E}">
        <p14:creationId xmlns:p14="http://schemas.microsoft.com/office/powerpoint/2010/main" val="15198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extLst>
      <p:ext uri="{BB962C8B-B14F-4D97-AF65-F5344CB8AC3E}">
        <p14:creationId xmlns:p14="http://schemas.microsoft.com/office/powerpoint/2010/main" val="98901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28531-5087-774F-16C1-3E3C3B6E1B3C}"/>
              </a:ext>
            </a:extLst>
          </p:cNvPr>
          <p:cNvPicPr>
            <a:picLocks noChangeAspect="1"/>
          </p:cNvPicPr>
          <p:nvPr/>
        </p:nvPicPr>
        <p:blipFill>
          <a:blip r:embed="rId3"/>
          <a:stretch>
            <a:fillRect/>
          </a:stretch>
        </p:blipFill>
        <p:spPr>
          <a:xfrm>
            <a:off x="1044759" y="403402"/>
            <a:ext cx="6577567" cy="4480113"/>
          </a:xfrm>
          <a:prstGeom prst="rect">
            <a:avLst/>
          </a:prstGeom>
        </p:spPr>
      </p:pic>
      <p:sp>
        <p:nvSpPr>
          <p:cNvPr id="10" name="Rectangle 9">
            <a:extLst>
              <a:ext uri="{FF2B5EF4-FFF2-40B4-BE49-F238E27FC236}">
                <a16:creationId xmlns:a16="http://schemas.microsoft.com/office/drawing/2014/main" id="{E5854EA6-9678-259B-21E2-0620FF09FF61}"/>
              </a:ext>
            </a:extLst>
          </p:cNvPr>
          <p:cNvSpPr/>
          <p:nvPr/>
        </p:nvSpPr>
        <p:spPr>
          <a:xfrm>
            <a:off x="1687161" y="3464300"/>
            <a:ext cx="2745236"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0F6E7D55-56F2-05D3-43C1-629C77860DF3}"/>
              </a:ext>
            </a:extLst>
          </p:cNvPr>
          <p:cNvPicPr>
            <a:picLocks noChangeAspect="1"/>
          </p:cNvPicPr>
          <p:nvPr/>
        </p:nvPicPr>
        <p:blipFill>
          <a:blip r:embed="rId4"/>
          <a:stretch>
            <a:fillRect/>
          </a:stretch>
        </p:blipFill>
        <p:spPr>
          <a:xfrm>
            <a:off x="2340037" y="1559681"/>
            <a:ext cx="4231360" cy="3466114"/>
          </a:xfrm>
          <a:prstGeom prst="rect">
            <a:avLst/>
          </a:prstGeom>
        </p:spPr>
      </p:pic>
    </p:spTree>
    <p:extLst>
      <p:ext uri="{BB962C8B-B14F-4D97-AF65-F5344CB8AC3E}">
        <p14:creationId xmlns:p14="http://schemas.microsoft.com/office/powerpoint/2010/main" val="396208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3750469" y="247650"/>
            <a:ext cx="170021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3"/>
          <a:stretch>
            <a:fillRect/>
          </a:stretch>
        </p:blipFill>
        <p:spPr>
          <a:xfrm>
            <a:off x="1219198" y="622266"/>
            <a:ext cx="6705602" cy="1169654"/>
          </a:xfrm>
          <a:prstGeom prst="rect">
            <a:avLst/>
          </a:prstGeom>
        </p:spPr>
      </p:pic>
      <p:pic>
        <p:nvPicPr>
          <p:cNvPr id="5" name="Picture 4" descr="Chart&#10;&#10;Description automatically generated">
            <a:extLst>
              <a:ext uri="{FF2B5EF4-FFF2-40B4-BE49-F238E27FC236}">
                <a16:creationId xmlns:a16="http://schemas.microsoft.com/office/drawing/2014/main" id="{7F632DAB-CE5C-5E52-6508-AEC4A90358BF}"/>
              </a:ext>
            </a:extLst>
          </p:cNvPr>
          <p:cNvPicPr>
            <a:picLocks noChangeAspect="1"/>
          </p:cNvPicPr>
          <p:nvPr/>
        </p:nvPicPr>
        <p:blipFill>
          <a:blip r:embed="rId4"/>
          <a:stretch>
            <a:fillRect/>
          </a:stretch>
        </p:blipFill>
        <p:spPr>
          <a:xfrm>
            <a:off x="1515455" y="1923278"/>
            <a:ext cx="6113088" cy="3123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01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3"/>
          <a:stretch>
            <a:fillRect/>
          </a:stretch>
        </p:blipFill>
        <p:spPr>
          <a:xfrm>
            <a:off x="1219198" y="622266"/>
            <a:ext cx="6705602" cy="1169654"/>
          </a:xfrm>
          <a:prstGeom prst="rect">
            <a:avLst/>
          </a:prstGeom>
        </p:spPr>
      </p:pic>
      <p:pic>
        <p:nvPicPr>
          <p:cNvPr id="6" name="Picture 5" descr="Chart, bar chart&#10;&#10;Description automatically generated">
            <a:extLst>
              <a:ext uri="{FF2B5EF4-FFF2-40B4-BE49-F238E27FC236}">
                <a16:creationId xmlns:a16="http://schemas.microsoft.com/office/drawing/2014/main" id="{B7C25A65-E832-8DCF-6250-971B2458D7A9}"/>
              </a:ext>
            </a:extLst>
          </p:cNvPr>
          <p:cNvPicPr>
            <a:picLocks noChangeAspect="1"/>
          </p:cNvPicPr>
          <p:nvPr/>
        </p:nvPicPr>
        <p:blipFill>
          <a:blip r:embed="rId4"/>
          <a:stretch>
            <a:fillRect/>
          </a:stretch>
        </p:blipFill>
        <p:spPr>
          <a:xfrm>
            <a:off x="1792163" y="1868064"/>
            <a:ext cx="5559671" cy="3172107"/>
          </a:xfrm>
          <a:prstGeom prst="rect">
            <a:avLst/>
          </a:prstGeom>
        </p:spPr>
      </p:pic>
    </p:spTree>
    <p:extLst>
      <p:ext uri="{BB962C8B-B14F-4D97-AF65-F5344CB8AC3E}">
        <p14:creationId xmlns:p14="http://schemas.microsoft.com/office/powerpoint/2010/main" val="2580605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5" name="Picture 4">
            <a:extLst>
              <a:ext uri="{FF2B5EF4-FFF2-40B4-BE49-F238E27FC236}">
                <a16:creationId xmlns:a16="http://schemas.microsoft.com/office/drawing/2014/main" id="{2E048662-C10C-0961-790F-6C8FC7B861EE}"/>
              </a:ext>
            </a:extLst>
          </p:cNvPr>
          <p:cNvPicPr>
            <a:picLocks noChangeAspect="1"/>
          </p:cNvPicPr>
          <p:nvPr/>
        </p:nvPicPr>
        <p:blipFill>
          <a:blip r:embed="rId4"/>
          <a:stretch>
            <a:fillRect/>
          </a:stretch>
        </p:blipFill>
        <p:spPr>
          <a:xfrm>
            <a:off x="1532335" y="1904966"/>
            <a:ext cx="5992415" cy="3142053"/>
          </a:xfrm>
          <a:prstGeom prst="rect">
            <a:avLst/>
          </a:prstGeom>
        </p:spPr>
      </p:pic>
      <p:pic>
        <p:nvPicPr>
          <p:cNvPr id="7" name="Picture 6">
            <a:extLst>
              <a:ext uri="{FF2B5EF4-FFF2-40B4-BE49-F238E27FC236}">
                <a16:creationId xmlns:a16="http://schemas.microsoft.com/office/drawing/2014/main" id="{FEDAAB41-5A89-24A1-DF53-0A95D9EA64BD}"/>
              </a:ext>
            </a:extLst>
          </p:cNvPr>
          <p:cNvPicPr>
            <a:picLocks noChangeAspect="1"/>
          </p:cNvPicPr>
          <p:nvPr/>
        </p:nvPicPr>
        <p:blipFill>
          <a:blip r:embed="rId5"/>
          <a:stretch>
            <a:fillRect/>
          </a:stretch>
        </p:blipFill>
        <p:spPr>
          <a:xfrm>
            <a:off x="1438601" y="1904967"/>
            <a:ext cx="6266795" cy="3177186"/>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grpSp>
        <p:nvGrpSpPr>
          <p:cNvPr id="8" name="Group 7">
            <a:extLst>
              <a:ext uri="{FF2B5EF4-FFF2-40B4-BE49-F238E27FC236}">
                <a16:creationId xmlns:a16="http://schemas.microsoft.com/office/drawing/2014/main" id="{F2B87F42-A1E5-071A-7703-ECC80D7DD34D}"/>
              </a:ext>
            </a:extLst>
          </p:cNvPr>
          <p:cNvGrpSpPr/>
          <p:nvPr/>
        </p:nvGrpSpPr>
        <p:grpSpPr>
          <a:xfrm>
            <a:off x="388124" y="1178986"/>
            <a:ext cx="8537855" cy="3681413"/>
            <a:chOff x="388124" y="1178986"/>
            <a:chExt cx="8537855" cy="3681413"/>
          </a:xfrm>
        </p:grpSpPr>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342D68C-EBB1-F46D-860F-A3964BDDA282}"/>
                </a:ext>
              </a:extLst>
            </p:cNvPr>
            <p:cNvGrpSpPr/>
            <p:nvPr/>
          </p:nvGrpSpPr>
          <p:grpSpPr>
            <a:xfrm>
              <a:off x="388124" y="1178986"/>
              <a:ext cx="8537855" cy="3681413"/>
              <a:chOff x="388124" y="1178986"/>
              <a:chExt cx="8537855" cy="3681413"/>
            </a:xfrm>
          </p:grpSpPr>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customXml/itemProps2.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B9D619-3477-4B8B-BCAC-482D81A2FB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1752</TotalTime>
  <Words>2119</Words>
  <Application>Microsoft Office PowerPoint</Application>
  <PresentationFormat>On-screen Show (16:9)</PresentationFormat>
  <Paragraphs>527</Paragraphs>
  <Slides>85</Slides>
  <Notes>61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Segoe UI</vt:lpstr>
      <vt:lpstr>Lobster</vt:lpstr>
      <vt:lpstr>Roboto Condensed Light</vt:lpstr>
      <vt:lpstr>Calibri</vt:lpstr>
      <vt:lpstr>Noto Sans Bold</vt:lpstr>
      <vt:lpstr>Montserrat</vt:lpstr>
      <vt:lpstr>Overpass</vt:lpstr>
      <vt:lpstr>Arial</vt:lpstr>
      <vt:lpstr>Roboto Slab Light</vt:lpstr>
      <vt:lpstr>Montserrat Medium</vt:lpstr>
      <vt:lpstr>Lexend Deca</vt:lpstr>
      <vt:lpstr>Javanese Text</vt:lpstr>
      <vt:lpstr>Staatliches</vt:lpstr>
      <vt:lpstr>Noto Sans</vt:lpstr>
      <vt:lpstr>Wingdings</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18</cp:revision>
  <dcterms:modified xsi:type="dcterms:W3CDTF">2022-06-09T05:23:57Z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